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16" y="66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3006-5D18-421C-BC74-645E19647A3A}" type="datetimeFigureOut">
              <a:rPr lang="pt-BR" smtClean="0"/>
              <a:pPr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2C92-329F-4C1C-9146-BF690DD2F6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.gif"/><Relationship Id="rId7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gif"/><Relationship Id="rId7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gif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gif"/><Relationship Id="rId7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gif"/><Relationship Id="rId7" Type="http://schemas.openxmlformats.org/officeDocument/2006/relationships/image" Target="../media/image4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gif"/><Relationship Id="rId7" Type="http://schemas.openxmlformats.org/officeDocument/2006/relationships/image" Target="../media/image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gif"/><Relationship Id="rId7" Type="http://schemas.openxmlformats.org/officeDocument/2006/relationships/image" Target="../media/image5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op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772816"/>
            <a:ext cx="8572500" cy="2867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3024336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TAMBOR, TAMPA, MANCAL</a:t>
            </a:r>
            <a:endParaRPr lang="pt-BR" sz="1400" dirty="0"/>
          </a:p>
        </p:txBody>
      </p:sp>
      <p:pic>
        <p:nvPicPr>
          <p:cNvPr id="8194" name="Picture 2" descr="C:\Users\Érico Vais\Desktop\TTI\TTI - Peças 2013\70691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572" y="1556792"/>
            <a:ext cx="2153063" cy="2160240"/>
          </a:xfrm>
          <a:prstGeom prst="rect">
            <a:avLst/>
          </a:prstGeom>
          <a:noFill/>
        </p:spPr>
      </p:pic>
      <p:pic>
        <p:nvPicPr>
          <p:cNvPr id="8195" name="Picture 3" descr="C:\Users\Érico Vais\Desktop\TTI\TTI - Peças 2013\73110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2153063" cy="2160240"/>
          </a:xfrm>
          <a:prstGeom prst="rect">
            <a:avLst/>
          </a:prstGeom>
          <a:noFill/>
        </p:spPr>
      </p:pic>
      <p:pic>
        <p:nvPicPr>
          <p:cNvPr id="8196" name="Picture 4" descr="C:\Users\Érico Vais\Desktop\TTI\TTI - Peças 2013\73124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572" y="3861048"/>
            <a:ext cx="2153063" cy="2160240"/>
          </a:xfrm>
          <a:prstGeom prst="rect">
            <a:avLst/>
          </a:prstGeom>
          <a:noFill/>
        </p:spPr>
      </p:pic>
      <p:pic>
        <p:nvPicPr>
          <p:cNvPr id="8197" name="Picture 5" descr="C:\Users\Érico Vais\Desktop\TTI\TTI - Peças 2013\73125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861048"/>
            <a:ext cx="2153063" cy="2160240"/>
          </a:xfrm>
          <a:prstGeom prst="rect">
            <a:avLst/>
          </a:prstGeom>
          <a:noFill/>
        </p:spPr>
      </p:pic>
      <p:pic>
        <p:nvPicPr>
          <p:cNvPr id="8198" name="Picture 6" descr="C:\Users\Érico Vais\Desktop\TTI\TTI - Peças 2013\731297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1425" y="3861048"/>
            <a:ext cx="2153063" cy="2160240"/>
          </a:xfrm>
          <a:prstGeom prst="rect">
            <a:avLst/>
          </a:prstGeom>
          <a:noFill/>
        </p:spPr>
      </p:pic>
      <p:pic>
        <p:nvPicPr>
          <p:cNvPr id="8199" name="Picture 7" descr="C:\Users\Érico Vais\Desktop\TTI\TTI - Peças 2013\752887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681" y="1556792"/>
            <a:ext cx="2153063" cy="2160240"/>
          </a:xfrm>
          <a:prstGeom prst="rect">
            <a:avLst/>
          </a:prstGeom>
          <a:noFill/>
        </p:spPr>
      </p:pic>
      <p:pic>
        <p:nvPicPr>
          <p:cNvPr id="8200" name="Picture 8" descr="C:\Users\Érico Vais\Desktop\TTI\TTI - Peças 2013\D500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1425" y="1556793"/>
            <a:ext cx="2153063" cy="2160240"/>
          </a:xfrm>
          <a:prstGeom prst="rect">
            <a:avLst/>
          </a:prstGeom>
          <a:noFill/>
        </p:spPr>
      </p:pic>
      <p:pic>
        <p:nvPicPr>
          <p:cNvPr id="8201" name="Picture 9" descr="C:\Users\Érico Vais\Desktop\TTI\TTI - Peças 2013\E9722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556793"/>
            <a:ext cx="215306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Érico Vais\Desktop\TTI\Carraro\imag-formas-de-pagam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10" y="2204864"/>
            <a:ext cx="9019779" cy="3140109"/>
          </a:xfrm>
          <a:prstGeom prst="rect">
            <a:avLst/>
          </a:prstGeom>
          <a:noFill/>
        </p:spPr>
      </p:pic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3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4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pic>
        <p:nvPicPr>
          <p:cNvPr id="14" name="Imagem 13" descr="carra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76722"/>
            <a:ext cx="6667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276872"/>
            <a:ext cx="9144000" cy="16561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5576" y="2132856"/>
            <a:ext cx="7704856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TRAÇÃO TRACTOR INDUSTRIAL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Av. Getúlio Vargas, 341 – Bairro Niterói – Canoas – RS – CEP 92110-330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Site</a:t>
            </a:r>
            <a:r>
              <a:rPr lang="pt-BR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pt-BR" b="1" dirty="0" smtClean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www.tracaotractor.com.br</a:t>
            </a:r>
            <a:r>
              <a:rPr lang="pt-BR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-    email:   </a:t>
            </a:r>
            <a:r>
              <a:rPr lang="pt-BR" b="1" dirty="0" smtClean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vendas@tracaotractor.com.br</a:t>
            </a:r>
          </a:p>
          <a:p>
            <a:pPr algn="ctr">
              <a:lnSpc>
                <a:spcPct val="150000"/>
              </a:lnSpc>
            </a:pPr>
            <a:r>
              <a:rPr lang="pt-BR" dirty="0" err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Skype</a:t>
            </a: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pt-BR" dirty="0" err="1" smtClean="0">
                <a:solidFill>
                  <a:srgbClr val="00CCFF"/>
                </a:solidFill>
                <a:latin typeface="Browallia New" pitchFamily="34" charset="-34"/>
                <a:cs typeface="Browallia New" pitchFamily="34" charset="-34"/>
              </a:rPr>
              <a:t>tracaotractorvendas</a:t>
            </a:r>
            <a:r>
              <a:rPr lang="pt-BR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/   </a:t>
            </a:r>
            <a:r>
              <a:rPr lang="pt-BR" dirty="0" err="1" smtClean="0">
                <a:solidFill>
                  <a:srgbClr val="00CCFF"/>
                </a:solidFill>
                <a:latin typeface="Browallia New" pitchFamily="34" charset="-34"/>
                <a:cs typeface="Browallia New" pitchFamily="34" charset="-34"/>
              </a:rPr>
              <a:t>vendastracaotractor</a:t>
            </a:r>
            <a:endParaRPr lang="pt-BR" dirty="0" smtClean="0">
              <a:solidFill>
                <a:srgbClr val="00CC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ont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052736"/>
            <a:ext cx="6948264" cy="2678942"/>
          </a:xfrm>
          <a:prstGeom prst="rect">
            <a:avLst/>
          </a:prstGeom>
        </p:spPr>
      </p:pic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3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4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pic>
        <p:nvPicPr>
          <p:cNvPr id="7" name="Picture 3" descr="C:\Users\Érico Vais\Desktop\TTI\TTI - CNC\torno-cnc-2-eje-53055-46641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9397"/>
            <a:ext cx="3578599" cy="2151931"/>
          </a:xfrm>
          <a:prstGeom prst="rect">
            <a:avLst/>
          </a:prstGeom>
          <a:noFill/>
        </p:spPr>
      </p:pic>
      <p:pic>
        <p:nvPicPr>
          <p:cNvPr id="10" name="Picture 2" descr="C:\Users\Érico Vais\Desktop\TTI\TTI - CNC\l3080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64088" y="4073755"/>
            <a:ext cx="3918094" cy="259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pic>
        <p:nvPicPr>
          <p:cNvPr id="1026" name="Picture 2" descr="C:\Users\Érico Vais\Desktop\TTI\TTI - Peças 2013\A12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70087"/>
            <a:ext cx="2139812" cy="2146945"/>
          </a:xfrm>
          <a:prstGeom prst="rect">
            <a:avLst/>
          </a:prstGeom>
          <a:noFill/>
        </p:spPr>
      </p:pic>
      <p:pic>
        <p:nvPicPr>
          <p:cNvPr id="1027" name="Picture 3" descr="C:\Users\Érico Vais\Desktop\TTI\TTI - Peças 2013\A182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570087"/>
            <a:ext cx="2139812" cy="2146945"/>
          </a:xfrm>
          <a:prstGeom prst="rect">
            <a:avLst/>
          </a:prstGeom>
          <a:noFill/>
        </p:spPr>
      </p:pic>
      <p:pic>
        <p:nvPicPr>
          <p:cNvPr id="1028" name="Picture 4" descr="C:\Users\Érico Vais\Desktop\TTI\TTI - Peças 2013\100561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4676" y="1570087"/>
            <a:ext cx="2139812" cy="2146945"/>
          </a:xfrm>
          <a:prstGeom prst="rect">
            <a:avLst/>
          </a:prstGeom>
          <a:noFill/>
        </p:spPr>
      </p:pic>
      <p:pic>
        <p:nvPicPr>
          <p:cNvPr id="1029" name="Picture 5" descr="C:\Users\Érico Vais\Desktop\TTI\TTI - Peças 2013\106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2428" y="1570087"/>
            <a:ext cx="2139812" cy="2146945"/>
          </a:xfrm>
          <a:prstGeom prst="rect">
            <a:avLst/>
          </a:prstGeom>
          <a:noFill/>
        </p:spPr>
      </p:pic>
      <p:pic>
        <p:nvPicPr>
          <p:cNvPr id="1030" name="Picture 6" descr="C:\Users\Érico Vais\Desktop\TTI\TTI - Peças 2013\161812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2428" y="3874343"/>
            <a:ext cx="2139812" cy="2146945"/>
          </a:xfrm>
          <a:prstGeom prst="rect">
            <a:avLst/>
          </a:prstGeom>
          <a:noFill/>
        </p:spPr>
      </p:pic>
      <p:pic>
        <p:nvPicPr>
          <p:cNvPr id="1032" name="Picture 8" descr="C:\Users\Érico Vais\Desktop\TTI\TTI - Peças 2013\760217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874343"/>
            <a:ext cx="2139812" cy="2146945"/>
          </a:xfrm>
          <a:prstGeom prst="rect">
            <a:avLst/>
          </a:prstGeom>
          <a:noFill/>
        </p:spPr>
      </p:pic>
      <p:pic>
        <p:nvPicPr>
          <p:cNvPr id="1033" name="Picture 9" descr="C:\Users\Érico Vais\Desktop\TTI\TTI - Peças 2013\790659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4676" y="3874343"/>
            <a:ext cx="2139812" cy="2146945"/>
          </a:xfrm>
          <a:prstGeom prst="rect">
            <a:avLst/>
          </a:prstGeom>
          <a:noFill/>
        </p:spPr>
      </p:pic>
      <p:pic>
        <p:nvPicPr>
          <p:cNvPr id="1035" name="Picture 11" descr="C:\Users\Érico Vais\Desktop\TTI\TTI - Peças 2013\865367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0180" y="3874343"/>
            <a:ext cx="2139812" cy="2146945"/>
          </a:xfrm>
          <a:prstGeom prst="rect">
            <a:avLst/>
          </a:prstGeom>
          <a:noFill/>
        </p:spPr>
      </p:pic>
      <p:sp>
        <p:nvSpPr>
          <p:cNvPr id="26" name="CaixaDeTexto 25"/>
          <p:cNvSpPr txBox="1"/>
          <p:nvPr/>
        </p:nvSpPr>
        <p:spPr>
          <a:xfrm>
            <a:off x="107504" y="1052736"/>
            <a:ext cx="936104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COROAS</a:t>
            </a:r>
            <a:endParaRPr lang="pt-B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pic>
        <p:nvPicPr>
          <p:cNvPr id="1032" name="Picture 8" descr="C:\Users\Érico Vais\Desktop\TTI\TTI - Peças 2013\76021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74343"/>
            <a:ext cx="2139812" cy="2146945"/>
          </a:xfrm>
          <a:prstGeom prst="rect">
            <a:avLst/>
          </a:prstGeom>
          <a:noFill/>
        </p:spPr>
      </p:pic>
      <p:sp>
        <p:nvSpPr>
          <p:cNvPr id="26" name="CaixaDeTexto 25"/>
          <p:cNvSpPr txBox="1"/>
          <p:nvPr/>
        </p:nvSpPr>
        <p:spPr>
          <a:xfrm>
            <a:off x="107504" y="1052736"/>
            <a:ext cx="2376264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ENGRENAGENS DO TANDEM</a:t>
            </a:r>
            <a:endParaRPr lang="pt-BR" sz="1400" dirty="0"/>
          </a:p>
        </p:txBody>
      </p:sp>
      <p:pic>
        <p:nvPicPr>
          <p:cNvPr id="2050" name="Picture 2" descr="C:\Users\Érico Vais\Desktop\TTI\TTI - Peças 2013\2G6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556792"/>
            <a:ext cx="2139812" cy="2146945"/>
          </a:xfrm>
          <a:prstGeom prst="rect">
            <a:avLst/>
          </a:prstGeom>
          <a:noFill/>
        </p:spPr>
      </p:pic>
      <p:pic>
        <p:nvPicPr>
          <p:cNvPr id="2051" name="Picture 3" descr="C:\Users\Érico Vais\Desktop\TTI\TTI - Peças 2013\7D7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2428" y="3874343"/>
            <a:ext cx="2139812" cy="2146945"/>
          </a:xfrm>
          <a:prstGeom prst="rect">
            <a:avLst/>
          </a:prstGeom>
          <a:noFill/>
        </p:spPr>
      </p:pic>
      <p:pic>
        <p:nvPicPr>
          <p:cNvPr id="2052" name="Picture 4" descr="C:\Users\Érico Vais\Desktop\TTI\TTI - Peças 2013\8D87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180" y="3874343"/>
            <a:ext cx="2139812" cy="2146945"/>
          </a:xfrm>
          <a:prstGeom prst="rect">
            <a:avLst/>
          </a:prstGeom>
          <a:noFill/>
        </p:spPr>
      </p:pic>
      <p:pic>
        <p:nvPicPr>
          <p:cNvPr id="2053" name="Picture 5" descr="C:\Users\Érico Vais\Desktop\TTI\TTI - Peças 2013\62000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861048"/>
            <a:ext cx="2139812" cy="2146945"/>
          </a:xfrm>
          <a:prstGeom prst="rect">
            <a:avLst/>
          </a:prstGeom>
          <a:noFill/>
        </p:spPr>
      </p:pic>
      <p:pic>
        <p:nvPicPr>
          <p:cNvPr id="2054" name="Picture 6" descr="C:\Users\Érico Vais\Desktop\TTI\TTI - Peças 2013\62000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4676" y="1570087"/>
            <a:ext cx="2139812" cy="2146945"/>
          </a:xfrm>
          <a:prstGeom prst="rect">
            <a:avLst/>
          </a:prstGeom>
          <a:noFill/>
        </p:spPr>
      </p:pic>
      <p:pic>
        <p:nvPicPr>
          <p:cNvPr id="2055" name="Picture 7" descr="C:\Users\Érico Vais\Desktop\TTI\TTI - Peças 2013\706538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2428" y="1570087"/>
            <a:ext cx="2139812" cy="2146945"/>
          </a:xfrm>
          <a:prstGeom prst="rect">
            <a:avLst/>
          </a:prstGeom>
          <a:noFill/>
        </p:spPr>
      </p:pic>
      <p:pic>
        <p:nvPicPr>
          <p:cNvPr id="2056" name="Picture 8" descr="C:\Users\Érico Vais\Desktop\TTI\TTI - Peças 2013\73125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0180" y="1570087"/>
            <a:ext cx="2139812" cy="214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3600400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FLANGES – FORJADOS, FUNDIDOS, TRATADOS</a:t>
            </a:r>
            <a:endParaRPr lang="pt-BR" sz="1400" dirty="0"/>
          </a:p>
        </p:txBody>
      </p:sp>
      <p:pic>
        <p:nvPicPr>
          <p:cNvPr id="3074" name="Picture 2" descr="C:\Users\Érico Vais\Desktop\TTI\TTI - Peças 2013\233284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556792"/>
            <a:ext cx="2160239" cy="2167439"/>
          </a:xfrm>
          <a:prstGeom prst="rect">
            <a:avLst/>
          </a:prstGeom>
          <a:noFill/>
        </p:spPr>
      </p:pic>
      <p:pic>
        <p:nvPicPr>
          <p:cNvPr id="3075" name="Picture 3" descr="C:\Users\Érico Vais\Desktop\TTI\TTI - Peças 2013\6601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861048"/>
            <a:ext cx="2160239" cy="2167439"/>
          </a:xfrm>
          <a:prstGeom prst="rect">
            <a:avLst/>
          </a:prstGeom>
          <a:noFill/>
        </p:spPr>
      </p:pic>
      <p:pic>
        <p:nvPicPr>
          <p:cNvPr id="3076" name="Picture 4" descr="C:\Users\Érico Vais\Desktop\TTI\TTI - Peças 2013\9968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3853849"/>
            <a:ext cx="2160239" cy="2167439"/>
          </a:xfrm>
          <a:prstGeom prst="rect">
            <a:avLst/>
          </a:prstGeom>
          <a:noFill/>
        </p:spPr>
      </p:pic>
      <p:pic>
        <p:nvPicPr>
          <p:cNvPr id="3077" name="Picture 5" descr="C:\Users\Érico Vais\Desktop\TTI\TTI - Peças 2013\9968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3861048"/>
            <a:ext cx="2160239" cy="2167439"/>
          </a:xfrm>
          <a:prstGeom prst="rect">
            <a:avLst/>
          </a:prstGeom>
          <a:noFill/>
        </p:spPr>
      </p:pic>
      <p:pic>
        <p:nvPicPr>
          <p:cNvPr id="3078" name="Picture 6" descr="C:\Users\Érico Vais\Desktop\TTI\TTI - Peças 2013\731245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9" y="3861048"/>
            <a:ext cx="2160239" cy="2167439"/>
          </a:xfrm>
          <a:prstGeom prst="rect">
            <a:avLst/>
          </a:prstGeom>
          <a:noFill/>
        </p:spPr>
      </p:pic>
      <p:pic>
        <p:nvPicPr>
          <p:cNvPr id="3079" name="Picture 7" descr="C:\Users\Érico Vais\Desktop\TTI\TTI - Peças 2013\839498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9" y="1556793"/>
            <a:ext cx="2160239" cy="2167439"/>
          </a:xfrm>
          <a:prstGeom prst="rect">
            <a:avLst/>
          </a:prstGeom>
          <a:noFill/>
        </p:spPr>
      </p:pic>
      <p:pic>
        <p:nvPicPr>
          <p:cNvPr id="3080" name="Picture 8" descr="C:\Users\Érico Vais\Desktop\TTI\TTI - Peças 2013\7313348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1" y="1556793"/>
            <a:ext cx="2160239" cy="2167439"/>
          </a:xfrm>
          <a:prstGeom prst="rect">
            <a:avLst/>
          </a:prstGeom>
          <a:noFill/>
        </p:spPr>
      </p:pic>
      <p:pic>
        <p:nvPicPr>
          <p:cNvPr id="3081" name="Picture 9" descr="C:\Users\Érico Vais\Desktop\TTI\TTI - Peças 2013\E956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1556793"/>
            <a:ext cx="2160239" cy="216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3600400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FLANGES – FORJADOS, FUNDIDOS, TRATADOS</a:t>
            </a:r>
            <a:endParaRPr lang="pt-BR" sz="1400" dirty="0"/>
          </a:p>
        </p:txBody>
      </p:sp>
      <p:pic>
        <p:nvPicPr>
          <p:cNvPr id="4098" name="Picture 2" descr="C:\Users\Érico Vais\Desktop\TTI\TTI - Peças 2013\148932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56792"/>
            <a:ext cx="2153063" cy="2160240"/>
          </a:xfrm>
          <a:prstGeom prst="rect">
            <a:avLst/>
          </a:prstGeom>
          <a:noFill/>
        </p:spPr>
      </p:pic>
      <p:pic>
        <p:nvPicPr>
          <p:cNvPr id="4099" name="Picture 3" descr="C:\Users\Érico Vais\Desktop\TTI\TTI - Peças 2013\214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2153063" cy="2160240"/>
          </a:xfrm>
          <a:prstGeom prst="rect">
            <a:avLst/>
          </a:prstGeom>
          <a:noFill/>
        </p:spPr>
      </p:pic>
      <p:pic>
        <p:nvPicPr>
          <p:cNvPr id="4100" name="Picture 4" descr="C:\Users\Érico Vais\Desktop\TTI\TTI - Peças 2013\2149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3"/>
            <a:ext cx="2153063" cy="2160240"/>
          </a:xfrm>
          <a:prstGeom prst="rect">
            <a:avLst/>
          </a:prstGeom>
          <a:noFill/>
        </p:spPr>
      </p:pic>
      <p:pic>
        <p:nvPicPr>
          <p:cNvPr id="4101" name="Picture 5" descr="C:\Users\Érico Vais\Desktop\TTI\TTI - Peças 2013\2149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425" y="3861048"/>
            <a:ext cx="2153063" cy="2160240"/>
          </a:xfrm>
          <a:prstGeom prst="rect">
            <a:avLst/>
          </a:prstGeom>
          <a:noFill/>
        </p:spPr>
      </p:pic>
      <p:pic>
        <p:nvPicPr>
          <p:cNvPr id="4102" name="Picture 6" descr="C:\Users\Érico Vais\Desktop\TTI\TTI - Peças 2013\222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61048"/>
            <a:ext cx="2153063" cy="2160240"/>
          </a:xfrm>
          <a:prstGeom prst="rect">
            <a:avLst/>
          </a:prstGeom>
          <a:noFill/>
        </p:spPr>
      </p:pic>
      <p:pic>
        <p:nvPicPr>
          <p:cNvPr id="4103" name="Picture 7" descr="C:\Users\Érico Vais\Desktop\TTI\TTI - Peças 2013\2222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861048"/>
            <a:ext cx="2153063" cy="2160240"/>
          </a:xfrm>
          <a:prstGeom prst="rect">
            <a:avLst/>
          </a:prstGeom>
          <a:noFill/>
        </p:spPr>
      </p:pic>
      <p:pic>
        <p:nvPicPr>
          <p:cNvPr id="4104" name="Picture 8" descr="C:\Users\Érico Vais\Desktop\TTI\TTI - Peças 2013\2311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1425" y="1556793"/>
            <a:ext cx="2153063" cy="2160240"/>
          </a:xfrm>
          <a:prstGeom prst="rect">
            <a:avLst/>
          </a:prstGeom>
          <a:noFill/>
        </p:spPr>
      </p:pic>
      <p:pic>
        <p:nvPicPr>
          <p:cNvPr id="4105" name="Picture 9" descr="C:\Users\Érico Vais\Desktop\TTI\TTI - Peças 2013\2332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9177" y="1556793"/>
            <a:ext cx="215306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3600400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FLANGES – FORJADOS, FUNDIDOS, TRATADOS</a:t>
            </a:r>
            <a:endParaRPr lang="pt-BR" sz="1400" dirty="0"/>
          </a:p>
        </p:txBody>
      </p:sp>
      <p:pic>
        <p:nvPicPr>
          <p:cNvPr id="5122" name="Picture 2" descr="C:\Users\Érico Vais\Desktop\TTI\TTI - Peças 2013\J905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56792"/>
            <a:ext cx="2153063" cy="2160240"/>
          </a:xfrm>
          <a:prstGeom prst="rect">
            <a:avLst/>
          </a:prstGeom>
          <a:noFill/>
        </p:spPr>
      </p:pic>
      <p:pic>
        <p:nvPicPr>
          <p:cNvPr id="5123" name="Picture 3" descr="C:\Users\Érico Vais\Desktop\TTI\TTI - Peças 2013\113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861048"/>
            <a:ext cx="2153063" cy="2160240"/>
          </a:xfrm>
          <a:prstGeom prst="rect">
            <a:avLst/>
          </a:prstGeom>
          <a:noFill/>
        </p:spPr>
      </p:pic>
      <p:pic>
        <p:nvPicPr>
          <p:cNvPr id="5124" name="Picture 4" descr="C:\Users\Érico Vais\Desktop\TTI\TTI - Peças 2013\228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861048"/>
            <a:ext cx="2153063" cy="2160240"/>
          </a:xfrm>
          <a:prstGeom prst="rect">
            <a:avLst/>
          </a:prstGeom>
          <a:noFill/>
        </p:spPr>
      </p:pic>
      <p:pic>
        <p:nvPicPr>
          <p:cNvPr id="5125" name="Picture 5" descr="C:\Users\Érico Vais\Desktop\TTI\TTI - Peças 2013\233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81" y="1556792"/>
            <a:ext cx="2153063" cy="2160240"/>
          </a:xfrm>
          <a:prstGeom prst="rect">
            <a:avLst/>
          </a:prstGeom>
          <a:noFill/>
        </p:spPr>
      </p:pic>
      <p:pic>
        <p:nvPicPr>
          <p:cNvPr id="5126" name="Picture 6" descr="C:\Users\Érico Vais\Desktop\TTI\TTI - Peças 2013\2478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1425" y="1556793"/>
            <a:ext cx="2153063" cy="2160240"/>
          </a:xfrm>
          <a:prstGeom prst="rect">
            <a:avLst/>
          </a:prstGeom>
          <a:noFill/>
        </p:spPr>
      </p:pic>
      <p:pic>
        <p:nvPicPr>
          <p:cNvPr id="5127" name="Picture 7" descr="C:\Users\Érico Vais\Desktop\TTI\TTI - Peças 2013\A182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9177" y="1556793"/>
            <a:ext cx="2153063" cy="2160240"/>
          </a:xfrm>
          <a:prstGeom prst="rect">
            <a:avLst/>
          </a:prstGeom>
          <a:noFill/>
        </p:spPr>
      </p:pic>
      <p:pic>
        <p:nvPicPr>
          <p:cNvPr id="5128" name="Picture 8" descr="C:\Users\Érico Vais\Desktop\TTI\TTI - Peças 2013\E698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861048"/>
            <a:ext cx="215306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720080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CUBOS</a:t>
            </a:r>
            <a:endParaRPr lang="pt-BR" sz="1400" dirty="0"/>
          </a:p>
        </p:txBody>
      </p:sp>
      <p:pic>
        <p:nvPicPr>
          <p:cNvPr id="6146" name="Picture 2" descr="C:\Users\Érico Vais\Desktop\TTI\TTI - Peças 2013\K903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6929" y="1556792"/>
            <a:ext cx="2153063" cy="2160240"/>
          </a:xfrm>
          <a:prstGeom prst="rect">
            <a:avLst/>
          </a:prstGeom>
          <a:noFill/>
        </p:spPr>
      </p:pic>
      <p:pic>
        <p:nvPicPr>
          <p:cNvPr id="6147" name="Picture 3" descr="C:\Users\Érico Vais\Desktop\TTI\TTI - Peças 2013\112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2153063" cy="2160240"/>
          </a:xfrm>
          <a:prstGeom prst="rect">
            <a:avLst/>
          </a:prstGeom>
          <a:noFill/>
        </p:spPr>
      </p:pic>
      <p:pic>
        <p:nvPicPr>
          <p:cNvPr id="6148" name="Picture 4" descr="C:\Users\Érico Vais\Desktop\TTI\TTI - Peças 2013\118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2153063" cy="2160240"/>
          </a:xfrm>
          <a:prstGeom prst="rect">
            <a:avLst/>
          </a:prstGeom>
          <a:noFill/>
        </p:spPr>
      </p:pic>
      <p:pic>
        <p:nvPicPr>
          <p:cNvPr id="6149" name="Picture 5" descr="C:\Users\Érico Vais\Desktop\TTI\TTI - Peças 2013\7313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9177" y="3861048"/>
            <a:ext cx="2153063" cy="2160240"/>
          </a:xfrm>
          <a:prstGeom prst="rect">
            <a:avLst/>
          </a:prstGeom>
          <a:noFill/>
        </p:spPr>
      </p:pic>
      <p:pic>
        <p:nvPicPr>
          <p:cNvPr id="6150" name="Picture 6" descr="C:\Users\Érico Vais\Desktop\TTI\TTI - Peças 2013\731343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929" y="3861048"/>
            <a:ext cx="2153063" cy="2160240"/>
          </a:xfrm>
          <a:prstGeom prst="rect">
            <a:avLst/>
          </a:prstGeom>
          <a:noFill/>
        </p:spPr>
      </p:pic>
      <p:pic>
        <p:nvPicPr>
          <p:cNvPr id="6151" name="Picture 7" descr="C:\Users\Érico Vais\Desktop\TTI\TTI - Peças 2013\790659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1425" y="1556792"/>
            <a:ext cx="2153063" cy="2160240"/>
          </a:xfrm>
          <a:prstGeom prst="rect">
            <a:avLst/>
          </a:prstGeom>
          <a:noFill/>
        </p:spPr>
      </p:pic>
      <p:pic>
        <p:nvPicPr>
          <p:cNvPr id="6152" name="Picture 8" descr="C:\Users\Érico Vais\Desktop\TTI\TTI - Peças 2013\E972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9177" y="1556792"/>
            <a:ext cx="215306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ack.gif"/>
          <p:cNvPicPr>
            <a:picLocks noChangeAspect="1"/>
          </p:cNvPicPr>
          <p:nvPr/>
        </p:nvPicPr>
        <p:blipFill>
          <a:blip r:embed="rId2" cstate="print"/>
          <a:srcRect t="5900" b="87800"/>
          <a:stretch>
            <a:fillRect/>
          </a:stretch>
        </p:blipFill>
        <p:spPr>
          <a:xfrm>
            <a:off x="0" y="6381328"/>
            <a:ext cx="9144000" cy="432048"/>
          </a:xfrm>
          <a:prstGeom prst="rect">
            <a:avLst/>
          </a:prstGeom>
        </p:spPr>
      </p:pic>
      <p:pic>
        <p:nvPicPr>
          <p:cNvPr id="8" name="Imagem 7" descr="tti-listas-topo.gif"/>
          <p:cNvPicPr>
            <a:picLocks noChangeAspect="1"/>
          </p:cNvPicPr>
          <p:nvPr/>
        </p:nvPicPr>
        <p:blipFill>
          <a:blip r:embed="rId3" cstate="print"/>
          <a:srcRect r="2362"/>
          <a:stretch>
            <a:fillRect/>
          </a:stretch>
        </p:blipFill>
        <p:spPr>
          <a:xfrm>
            <a:off x="36512" y="38565"/>
            <a:ext cx="8927976" cy="8701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08104" y="63517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astleT" pitchFamily="34" charset="0"/>
              </a:rPr>
              <a:t>www.tracaotractor.com.br</a:t>
            </a:r>
            <a:endParaRPr lang="pt-BR" sz="2400" dirty="0">
              <a:solidFill>
                <a:schemeClr val="bg1"/>
              </a:solidFill>
              <a:latin typeface="CastleT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7504" y="1052736"/>
            <a:ext cx="3384376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EIXOS, SEMI-EIXOS, LUVA, PINHÃO, SEM FIM</a:t>
            </a:r>
            <a:endParaRPr lang="pt-BR" sz="1400" dirty="0"/>
          </a:p>
        </p:txBody>
      </p:sp>
      <p:pic>
        <p:nvPicPr>
          <p:cNvPr id="7170" name="Picture 2" descr="C:\Users\Érico Vais\Desktop\TTI\TTI - Peças 2013\E159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2153063" cy="2160240"/>
          </a:xfrm>
          <a:prstGeom prst="rect">
            <a:avLst/>
          </a:prstGeom>
          <a:noFill/>
        </p:spPr>
      </p:pic>
      <p:pic>
        <p:nvPicPr>
          <p:cNvPr id="7171" name="Picture 3" descr="C:\Users\Érico Vais\Desktop\TTI\TTI - Peças 2013\9D1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2153063" cy="2160240"/>
          </a:xfrm>
          <a:prstGeom prst="rect">
            <a:avLst/>
          </a:prstGeom>
          <a:noFill/>
        </p:spPr>
      </p:pic>
      <p:pic>
        <p:nvPicPr>
          <p:cNvPr id="7172" name="Picture 4" descr="C:\Users\Érico Vais\Desktop\TTI\TTI - Peças 2013\120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2153063" cy="2160240"/>
          </a:xfrm>
          <a:prstGeom prst="rect">
            <a:avLst/>
          </a:prstGeom>
          <a:noFill/>
        </p:spPr>
      </p:pic>
      <p:pic>
        <p:nvPicPr>
          <p:cNvPr id="7174" name="Picture 6" descr="C:\Users\Érico Vais\Desktop\TTI\TTI - Peças 2013\175985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861048"/>
            <a:ext cx="2153063" cy="2160240"/>
          </a:xfrm>
          <a:prstGeom prst="rect">
            <a:avLst/>
          </a:prstGeom>
          <a:noFill/>
        </p:spPr>
      </p:pic>
      <p:pic>
        <p:nvPicPr>
          <p:cNvPr id="7175" name="Picture 7" descr="C:\Users\Érico Vais\Desktop\TTI\TTI - Peças 2013\2149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556792"/>
            <a:ext cx="2153063" cy="2160240"/>
          </a:xfrm>
          <a:prstGeom prst="rect">
            <a:avLst/>
          </a:prstGeom>
          <a:noFill/>
        </p:spPr>
      </p:pic>
      <p:pic>
        <p:nvPicPr>
          <p:cNvPr id="7176" name="Picture 8" descr="C:\Users\Érico Vais\Desktop\TTI\TTI - Peças 2013\62000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6929" y="1556792"/>
            <a:ext cx="2153063" cy="2160240"/>
          </a:xfrm>
          <a:prstGeom prst="rect">
            <a:avLst/>
          </a:prstGeom>
          <a:noFill/>
        </p:spPr>
      </p:pic>
      <p:pic>
        <p:nvPicPr>
          <p:cNvPr id="7179" name="Picture 11" descr="C:\Users\Érico Vais\Desktop\TTI\TTI - Peças 2013\752157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572" y="3861048"/>
            <a:ext cx="2153063" cy="2160240"/>
          </a:xfrm>
          <a:prstGeom prst="rect">
            <a:avLst/>
          </a:prstGeom>
          <a:noFill/>
        </p:spPr>
      </p:pic>
      <p:pic>
        <p:nvPicPr>
          <p:cNvPr id="7180" name="Picture 12" descr="C:\Users\Érico Vais\Desktop\TTI\TTI - Peças 2013\874570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861048"/>
            <a:ext cx="215306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83</Words>
  <Application>Microsoft Office PowerPoint</Application>
  <PresentationFormat>Apresentação na tela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Érico Vais</dc:creator>
  <cp:lastModifiedBy>Érico Vais</cp:lastModifiedBy>
  <cp:revision>10</cp:revision>
  <dcterms:created xsi:type="dcterms:W3CDTF">2013-07-17T18:06:16Z</dcterms:created>
  <dcterms:modified xsi:type="dcterms:W3CDTF">2013-10-16T20:25:39Z</dcterms:modified>
</cp:coreProperties>
</file>